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1CD9-D8A7-443B-8F5C-976DD7221DF7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EB6A-0FDF-4D04-9839-E6D035EB7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1CD9-D8A7-443B-8F5C-976DD7221DF7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EB6A-0FDF-4D04-9839-E6D035EB7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1CD9-D8A7-443B-8F5C-976DD7221DF7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EB6A-0FDF-4D04-9839-E6D035EB7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1CD9-D8A7-443B-8F5C-976DD7221DF7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EB6A-0FDF-4D04-9839-E6D035EB7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1CD9-D8A7-443B-8F5C-976DD7221DF7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EB6A-0FDF-4D04-9839-E6D035EB7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1CD9-D8A7-443B-8F5C-976DD7221DF7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EB6A-0FDF-4D04-9839-E6D035EB7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1CD9-D8A7-443B-8F5C-976DD7221DF7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EB6A-0FDF-4D04-9839-E6D035EB7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1CD9-D8A7-443B-8F5C-976DD7221DF7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EB6A-0FDF-4D04-9839-E6D035EB7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1CD9-D8A7-443B-8F5C-976DD7221DF7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EB6A-0FDF-4D04-9839-E6D035EB7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1CD9-D8A7-443B-8F5C-976DD7221DF7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EB6A-0FDF-4D04-9839-E6D035EB7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1CD9-D8A7-443B-8F5C-976DD7221DF7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EB6A-0FDF-4D04-9839-E6D035EB7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01CD9-D8A7-443B-8F5C-976DD7221DF7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2EB6A-0FDF-4D04-9839-E6D035EB7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kaywa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Tools and Terms of Digital Natives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Rob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Honomichl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Instructor – College of Business and Information Systems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Dakota State University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What the C is the cloud?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We use to call this the internet, however this has become a buzz word.  I like to call it someone else stores you stuff on their stuff instead of you storing it on your stuff.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Dropbox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Google Docs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Office Online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SkyDrive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Well and just about anything web 2.0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2050" name="Picture 2" descr="http://gonetworkstl.com/wp-content/uploads/2010/12/clou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581400"/>
            <a:ext cx="5715000" cy="3009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What the F is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FourSquare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?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Not for the playground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How is it being used in technology, business, and marketing?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Why do we care about telling people where we are or where we go?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026" name="Picture 2" descr="http://kojobaffoe.com/wp-content/uploads/2011/03/Foursquare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56220" y="2209800"/>
            <a:ext cx="4275221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What the Q is a QR Code?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You see them everywhere.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How can my students use them?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How do I make them?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How do I use them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?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  <a:hlinkClick r:id="rId2"/>
              </a:rPr>
              <a:t>http://kaywa.com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6386" name="Picture 2" descr="http://qrcode.kaywa.com/img.php?s=8&amp;d=http%3A%2F%2Fdoe.sd.gov%2Focte%2Ftraining.as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2362200"/>
            <a:ext cx="266700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We Are Mobile…Let’s Embrace It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AirCards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iPads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Laptops/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Netbooks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Smartphones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iPods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Do we fight the change of personal portable technology or do we embrace it and find a way to use it in the classroom?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48F12E19AFFD478CB14B60BC2FAD2C" ma:contentTypeVersion="0" ma:contentTypeDescription="Create a new document." ma:contentTypeScope="" ma:versionID="a76db81ab36475cf84c05193440f705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0932624-EE3B-4018-A3B9-C92749266408}"/>
</file>

<file path=customXml/itemProps2.xml><?xml version="1.0" encoding="utf-8"?>
<ds:datastoreItem xmlns:ds="http://schemas.openxmlformats.org/officeDocument/2006/customXml" ds:itemID="{EC098B86-853F-46A3-AEA2-D80F78836113}"/>
</file>

<file path=customXml/itemProps3.xml><?xml version="1.0" encoding="utf-8"?>
<ds:datastoreItem xmlns:ds="http://schemas.openxmlformats.org/officeDocument/2006/customXml" ds:itemID="{A6CA3F73-4DC5-45D6-95D1-134099EABEAA}"/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185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Tools and Terms of Digital Natives</vt:lpstr>
      <vt:lpstr>What the C is the cloud?</vt:lpstr>
      <vt:lpstr>What the F is FourSquare?</vt:lpstr>
      <vt:lpstr>What the Q is a QR Code?</vt:lpstr>
      <vt:lpstr>We Are Mobile…Let’s Embrace It</vt:lpstr>
    </vt:vector>
  </TitlesOfParts>
  <Company>mcsd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and Terms of Digital Natives</dc:title>
  <dc:creator>honomicr</dc:creator>
  <cp:lastModifiedBy>honomicr</cp:lastModifiedBy>
  <cp:revision>12</cp:revision>
  <dcterms:created xsi:type="dcterms:W3CDTF">2011-08-02T03:18:42Z</dcterms:created>
  <dcterms:modified xsi:type="dcterms:W3CDTF">2011-08-02T19:37:33Z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0x0101002A48F12E19AFFD478CB14B60BC2FAD2C</vt:lpwstr>
  </property>
</Properties>
</file>